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4"/>
  </p:notesMasterIdLst>
  <p:sldIdLst>
    <p:sldId id="256" r:id="rId2"/>
    <p:sldId id="258" r:id="rId3"/>
    <p:sldId id="272" r:id="rId4"/>
    <p:sldId id="289" r:id="rId5"/>
    <p:sldId id="288" r:id="rId6"/>
    <p:sldId id="290" r:id="rId7"/>
    <p:sldId id="275" r:id="rId8"/>
    <p:sldId id="273" r:id="rId9"/>
    <p:sldId id="276" r:id="rId10"/>
    <p:sldId id="291" r:id="rId11"/>
    <p:sldId id="292" r:id="rId12"/>
    <p:sldId id="279" r:id="rId13"/>
    <p:sldId id="280" r:id="rId14"/>
    <p:sldId id="277" r:id="rId15"/>
    <p:sldId id="278" r:id="rId16"/>
    <p:sldId id="282" r:id="rId17"/>
    <p:sldId id="283" r:id="rId18"/>
    <p:sldId id="281" r:id="rId19"/>
    <p:sldId id="285" r:id="rId20"/>
    <p:sldId id="284" r:id="rId21"/>
    <p:sldId id="28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0C580-E695-4C0D-968C-973A016035AA}" v="52" dt="2019-03-01T04:38:2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16" autoAdjust="0"/>
    <p:restoredTop sz="72815" autoAdjust="0"/>
  </p:normalViewPr>
  <p:slideViewPr>
    <p:cSldViewPr snapToGrid="0">
      <p:cViewPr varScale="1">
        <p:scale>
          <a:sx n="96" d="100"/>
          <a:sy n="96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5960C580-E695-4C0D-968C-973A016035AA}"/>
    <pc:docChg chg="undo custSel mod addSld delSld modSld">
      <pc:chgData name="Thomas Rayner" userId="2a90c881cfb7e9fb" providerId="LiveId" clId="{5960C580-E695-4C0D-968C-973A016035AA}" dt="2019-03-01T04:39:00.887" v="604" actId="14100"/>
      <pc:docMkLst>
        <pc:docMk/>
      </pc:docMkLst>
      <pc:sldChg chg="modTransition">
        <pc:chgData name="Thomas Rayner" userId="2a90c881cfb7e9fb" providerId="LiveId" clId="{5960C580-E695-4C0D-968C-973A016035AA}" dt="2019-03-01T04:17:47.892" v="196"/>
        <pc:sldMkLst>
          <pc:docMk/>
          <pc:sldMk cId="2764072896" sldId="256"/>
        </pc:sldMkLst>
      </pc:sldChg>
      <pc:sldChg chg="modTransition">
        <pc:chgData name="Thomas Rayner" userId="2a90c881cfb7e9fb" providerId="LiveId" clId="{5960C580-E695-4C0D-968C-973A016035AA}" dt="2019-03-01T04:17:50.947" v="197"/>
        <pc:sldMkLst>
          <pc:docMk/>
          <pc:sldMk cId="2869830407" sldId="258"/>
        </pc:sldMkLst>
      </pc:sldChg>
      <pc:sldChg chg="modSp modTransition modAnim">
        <pc:chgData name="Thomas Rayner" userId="2a90c881cfb7e9fb" providerId="LiveId" clId="{5960C580-E695-4C0D-968C-973A016035AA}" dt="2019-03-01T04:17:54.709" v="198"/>
        <pc:sldMkLst>
          <pc:docMk/>
          <pc:sldMk cId="2249728308" sldId="259"/>
        </pc:sldMkLst>
        <pc:spChg chg="mod">
          <ac:chgData name="Thomas Rayner" userId="2a90c881cfb7e9fb" providerId="LiveId" clId="{5960C580-E695-4C0D-968C-973A016035AA}" dt="2019-03-01T04:15:00.617" v="168" actId="20577"/>
          <ac:spMkLst>
            <pc:docMk/>
            <pc:sldMk cId="2249728308" sldId="259"/>
            <ac:spMk id="4" creationId="{E5E774CD-92D6-499D-AE5A-3FAF9B182789}"/>
          </ac:spMkLst>
        </pc:spChg>
        <pc:spChg chg="mod">
          <ac:chgData name="Thomas Rayner" userId="2a90c881cfb7e9fb" providerId="LiveId" clId="{5960C580-E695-4C0D-968C-973A016035AA}" dt="2019-03-01T04:16:51.937" v="194" actId="20577"/>
          <ac:spMkLst>
            <pc:docMk/>
            <pc:sldMk cId="2249728308" sldId="259"/>
            <ac:spMk id="6" creationId="{02BD676A-C81F-47C8-A4E5-445746A3BB53}"/>
          </ac:spMkLst>
        </pc:spChg>
      </pc:sldChg>
      <pc:sldChg chg="del">
        <pc:chgData name="Thomas Rayner" userId="2a90c881cfb7e9fb" providerId="LiveId" clId="{5960C580-E695-4C0D-968C-973A016035AA}" dt="2019-03-01T04:15:51.913" v="175" actId="2696"/>
        <pc:sldMkLst>
          <pc:docMk/>
          <pc:sldMk cId="3868460434" sldId="260"/>
        </pc:sldMkLst>
      </pc:sldChg>
      <pc:sldChg chg="del">
        <pc:chgData name="Thomas Rayner" userId="2a90c881cfb7e9fb" providerId="LiveId" clId="{5960C580-E695-4C0D-968C-973A016035AA}" dt="2019-03-01T04:15:52.673" v="176" actId="2696"/>
        <pc:sldMkLst>
          <pc:docMk/>
          <pc:sldMk cId="366185921" sldId="261"/>
        </pc:sldMkLst>
      </pc:sldChg>
      <pc:sldChg chg="del">
        <pc:chgData name="Thomas Rayner" userId="2a90c881cfb7e9fb" providerId="LiveId" clId="{5960C580-E695-4C0D-968C-973A016035AA}" dt="2019-03-01T04:15:53.426" v="177" actId="2696"/>
        <pc:sldMkLst>
          <pc:docMk/>
          <pc:sldMk cId="512601932" sldId="262"/>
        </pc:sldMkLst>
      </pc:sldChg>
      <pc:sldChg chg="del">
        <pc:chgData name="Thomas Rayner" userId="2a90c881cfb7e9fb" providerId="LiveId" clId="{5960C580-E695-4C0D-968C-973A016035AA}" dt="2019-03-01T04:15:54.036" v="178" actId="2696"/>
        <pc:sldMkLst>
          <pc:docMk/>
          <pc:sldMk cId="187549222" sldId="263"/>
        </pc:sldMkLst>
      </pc:sldChg>
      <pc:sldChg chg="del">
        <pc:chgData name="Thomas Rayner" userId="2a90c881cfb7e9fb" providerId="LiveId" clId="{5960C580-E695-4C0D-968C-973A016035AA}" dt="2019-03-01T04:15:54.500" v="179" actId="2696"/>
        <pc:sldMkLst>
          <pc:docMk/>
          <pc:sldMk cId="3901815814" sldId="264"/>
        </pc:sldMkLst>
      </pc:sldChg>
      <pc:sldChg chg="del">
        <pc:chgData name="Thomas Rayner" userId="2a90c881cfb7e9fb" providerId="LiveId" clId="{5960C580-E695-4C0D-968C-973A016035AA}" dt="2019-03-01T04:15:55.017" v="180" actId="2696"/>
        <pc:sldMkLst>
          <pc:docMk/>
          <pc:sldMk cId="4093572790" sldId="265"/>
        </pc:sldMkLst>
      </pc:sldChg>
      <pc:sldChg chg="del">
        <pc:chgData name="Thomas Rayner" userId="2a90c881cfb7e9fb" providerId="LiveId" clId="{5960C580-E695-4C0D-968C-973A016035AA}" dt="2019-03-01T04:15:55.410" v="181" actId="2696"/>
        <pc:sldMkLst>
          <pc:docMk/>
          <pc:sldMk cId="1066507060" sldId="266"/>
        </pc:sldMkLst>
      </pc:sldChg>
      <pc:sldChg chg="del">
        <pc:chgData name="Thomas Rayner" userId="2a90c881cfb7e9fb" providerId="LiveId" clId="{5960C580-E695-4C0D-968C-973A016035AA}" dt="2019-03-01T04:15:56.335" v="182" actId="2696"/>
        <pc:sldMkLst>
          <pc:docMk/>
          <pc:sldMk cId="3216556938" sldId="267"/>
        </pc:sldMkLst>
      </pc:sldChg>
      <pc:sldChg chg="del">
        <pc:chgData name="Thomas Rayner" userId="2a90c881cfb7e9fb" providerId="LiveId" clId="{5960C580-E695-4C0D-968C-973A016035AA}" dt="2019-03-01T04:15:56.812" v="183" actId="2696"/>
        <pc:sldMkLst>
          <pc:docMk/>
          <pc:sldMk cId="2873556139" sldId="268"/>
        </pc:sldMkLst>
      </pc:sldChg>
      <pc:sldChg chg="del">
        <pc:chgData name="Thomas Rayner" userId="2a90c881cfb7e9fb" providerId="LiveId" clId="{5960C580-E695-4C0D-968C-973A016035AA}" dt="2019-03-01T04:15:57.312" v="184" actId="2696"/>
        <pc:sldMkLst>
          <pc:docMk/>
          <pc:sldMk cId="3308876478" sldId="269"/>
        </pc:sldMkLst>
      </pc:sldChg>
      <pc:sldChg chg="del">
        <pc:chgData name="Thomas Rayner" userId="2a90c881cfb7e9fb" providerId="LiveId" clId="{5960C580-E695-4C0D-968C-973A016035AA}" dt="2019-03-01T04:15:57.871" v="185" actId="2696"/>
        <pc:sldMkLst>
          <pc:docMk/>
          <pc:sldMk cId="2069210440" sldId="270"/>
        </pc:sldMkLst>
      </pc:sldChg>
      <pc:sldChg chg="modTransition">
        <pc:chgData name="Thomas Rayner" userId="2a90c881cfb7e9fb" providerId="LiveId" clId="{5960C580-E695-4C0D-968C-973A016035AA}" dt="2019-03-01T04:17:59.739" v="199"/>
        <pc:sldMkLst>
          <pc:docMk/>
          <pc:sldMk cId="3379601973" sldId="271"/>
        </pc:sldMkLst>
      </pc:sldChg>
      <pc:sldChg chg="addSp delSp modSp add mod setBg setClrOvrMap">
        <pc:chgData name="Thomas Rayner" userId="2a90c881cfb7e9fb" providerId="LiveId" clId="{5960C580-E695-4C0D-968C-973A016035AA}" dt="2019-03-01T04:28:19.529" v="349" actId="1076"/>
        <pc:sldMkLst>
          <pc:docMk/>
          <pc:sldMk cId="1763535958" sldId="272"/>
        </pc:sldMkLst>
        <pc:spChg chg="mod or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2" creationId="{24E43C39-873E-45C9-9781-F3A0C59B4484}"/>
          </ac:spMkLst>
        </pc:spChg>
        <pc:spChg chg="del">
          <ac:chgData name="Thomas Rayner" userId="2a90c881cfb7e9fb" providerId="LiveId" clId="{5960C580-E695-4C0D-968C-973A016035AA}" dt="2019-03-01T04:19:44.036" v="209" actId="931"/>
          <ac:spMkLst>
            <pc:docMk/>
            <pc:sldMk cId="1763535958" sldId="272"/>
            <ac:spMk id="3" creationId="{B5B133D2-8B79-4D31-91B2-14761CB43873}"/>
          </ac:spMkLst>
        </pc:spChg>
        <pc:spChg chg="mod">
          <ac:chgData name="Thomas Rayner" userId="2a90c881cfb7e9fb" providerId="LiveId" clId="{5960C580-E695-4C0D-968C-973A016035AA}" dt="2019-03-01T04:28:01.546" v="347" actId="947"/>
          <ac:spMkLst>
            <pc:docMk/>
            <pc:sldMk cId="1763535958" sldId="272"/>
            <ac:spMk id="4" creationId="{51E5E2F5-54A4-4380-9361-5E97F6546771}"/>
          </ac:spMkLst>
        </pc:spChg>
        <pc:spChg chg="add mo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7" creationId="{AADACD79-7AAE-4562-BED6-F214DFF6416D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6" creationId="{F79FF99C-BAA9-404F-9C96-6DD456B4F795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8" creationId="{49C44AFD-C72D-4D9C-84C6-73E615CED884}"/>
          </ac:spMkLst>
        </pc:s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12" creationId="{6C3F9269-B51E-4556-9221-44C750789B47}"/>
          </ac:grpSpMkLst>
        </pc:gr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20" creationId="{1D25B14F-36E0-41E8-956F-CABEF1ADD65F}"/>
          </ac:grpSpMkLst>
        </pc:grpChg>
        <pc:picChg chg="add mod">
          <ac:chgData name="Thomas Rayner" userId="2a90c881cfb7e9fb" providerId="LiveId" clId="{5960C580-E695-4C0D-968C-973A016035AA}" dt="2019-03-01T04:28:19.529" v="349" actId="1076"/>
          <ac:picMkLst>
            <pc:docMk/>
            <pc:sldMk cId="1763535958" sldId="272"/>
            <ac:picMk id="6" creationId="{3C44E107-E0FE-4F37-B074-A0E56BFAAA4B}"/>
          </ac:picMkLst>
        </pc:picChg>
      </pc:sldChg>
      <pc:sldChg chg="addSp delSp modSp add mod setBg modAnim">
        <pc:chgData name="Thomas Rayner" userId="2a90c881cfb7e9fb" providerId="LiveId" clId="{5960C580-E695-4C0D-968C-973A016035AA}" dt="2019-03-01T04:39:00.887" v="604" actId="14100"/>
        <pc:sldMkLst>
          <pc:docMk/>
          <pc:sldMk cId="1562849647" sldId="273"/>
        </pc:sldMkLst>
        <pc:spChg chg="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2" creationId="{1809906D-A7EA-41C7-BE20-B030ECFB7127}"/>
          </ac:spMkLst>
        </pc:spChg>
        <pc:spChg chg="del 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3" creationId="{1897CEE6-0DC2-4FFF-AEE9-4F550D1B2F3C}"/>
          </ac:spMkLst>
        </pc:spChg>
        <pc:spChg chg="ad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10" creationId="{BCFFB95F-D901-4937-8084-8A7BAA84FAFB}"/>
          </ac:spMkLst>
        </pc:spChg>
        <pc:spChg chg="add mod">
          <ac:chgData name="Thomas Rayner" userId="2a90c881cfb7e9fb" providerId="LiveId" clId="{5960C580-E695-4C0D-968C-973A016035AA}" dt="2019-03-01T04:37:26.486" v="589" actId="14100"/>
          <ac:spMkLst>
            <pc:docMk/>
            <pc:sldMk cId="1562849647" sldId="273"/>
            <ac:spMk id="25" creationId="{98EDAABA-EA04-4D03-A8EE-CBCEE45AA0A9}"/>
          </ac:spMkLst>
        </pc:spChg>
        <pc:spChg chg="add mod">
          <ac:chgData name="Thomas Rayner" userId="2a90c881cfb7e9fb" providerId="LiveId" clId="{5960C580-E695-4C0D-968C-973A016035AA}" dt="2019-03-01T04:37:34.182" v="591" actId="1076"/>
          <ac:spMkLst>
            <pc:docMk/>
            <pc:sldMk cId="1562849647" sldId="273"/>
            <ac:spMk id="26" creationId="{7D213110-5406-4D85-AA08-4BCF1C2C4C1D}"/>
          </ac:spMkLst>
        </pc:spChg>
        <pc:spChg chg="add mod">
          <ac:chgData name="Thomas Rayner" userId="2a90c881cfb7e9fb" providerId="LiveId" clId="{5960C580-E695-4C0D-968C-973A016035AA}" dt="2019-03-01T04:37:39.426" v="593" actId="1076"/>
          <ac:spMkLst>
            <pc:docMk/>
            <pc:sldMk cId="1562849647" sldId="273"/>
            <ac:spMk id="27" creationId="{0633F3D9-71DC-4874-BCF9-E63E121A0C98}"/>
          </ac:spMkLst>
        </pc:spChg>
        <pc:spChg chg="add mod">
          <ac:chgData name="Thomas Rayner" userId="2a90c881cfb7e9fb" providerId="LiveId" clId="{5960C580-E695-4C0D-968C-973A016035AA}" dt="2019-03-01T04:39:00.887" v="604" actId="14100"/>
          <ac:spMkLst>
            <pc:docMk/>
            <pc:sldMk cId="1562849647" sldId="273"/>
            <ac:spMk id="28" creationId="{4E3A2266-0689-46DE-8FDB-87328259F4E7}"/>
          </ac:spMkLst>
        </pc:spChg>
        <pc:spChg chg="add mod">
          <ac:chgData name="Thomas Rayner" userId="2a90c881cfb7e9fb" providerId="LiveId" clId="{5960C580-E695-4C0D-968C-973A016035AA}" dt="2019-03-01T04:37:49.980" v="597" actId="1076"/>
          <ac:spMkLst>
            <pc:docMk/>
            <pc:sldMk cId="1562849647" sldId="273"/>
            <ac:spMk id="29" creationId="{113E0C13-3663-413F-B6D5-39ECF6831AC5}"/>
          </ac:spMkLst>
        </pc:spChg>
        <pc:grpChg chg="mod">
          <ac:chgData name="Thomas Rayner" userId="2a90c881cfb7e9fb" providerId="LiveId" clId="{5960C580-E695-4C0D-968C-973A016035AA}" dt="2019-03-01T04:36:14.319" v="585" actId="18245"/>
          <ac:grpSpMkLst>
            <pc:docMk/>
            <pc:sldMk cId="1562849647" sldId="273"/>
            <ac:grpSpMk id="4" creationId="{43C701E4-E654-4D7D-BE6A-8C81B89171A1}"/>
          </ac:grpSpMkLst>
        </pc:grpChg>
        <pc:grpChg chg="add">
          <ac:chgData name="Thomas Rayner" userId="2a90c881cfb7e9fb" providerId="LiveId" clId="{5960C580-E695-4C0D-968C-973A016035AA}" dt="2019-03-01T04:30:53.984" v="570" actId="26606"/>
          <ac:grpSpMkLst>
            <pc:docMk/>
            <pc:sldMk cId="1562849647" sldId="273"/>
            <ac:grpSpMk id="12" creationId="{60F473BD-3FD3-4548-A8F5-11D3C9CB88BC}"/>
          </ac:grpSpMkLst>
        </pc:grpChg>
        <pc:graphicFrameChg chg="add del mod">
          <ac:chgData name="Thomas Rayner" userId="2a90c881cfb7e9fb" providerId="LiveId" clId="{5960C580-E695-4C0D-968C-973A016035AA}" dt="2019-03-01T04:36:14.319" v="585" actId="18245"/>
          <ac:graphicFrameMkLst>
            <pc:docMk/>
            <pc:sldMk cId="1562849647" sldId="273"/>
            <ac:graphicFrameMk id="5" creationId="{34B13872-E8D6-406A-B7B0-9B86B5DF0FDF}"/>
          </ac:graphicFrameMkLst>
        </pc:graphicFrameChg>
      </pc:sldChg>
    </pc:docChg>
  </pc:docChgLst>
  <pc:docChgLst>
    <pc:chgData name="Thomas Rayner" userId="2a90c881cfb7e9fb" providerId="LiveId" clId="{13622069-68FE-4DAD-A823-202F9D3D00F1}"/>
    <pc:docChg chg="modSld">
      <pc:chgData name="Thomas Rayner" userId="2a90c881cfb7e9fb" providerId="LiveId" clId="{13622069-68FE-4DAD-A823-202F9D3D00F1}" dt="2019-03-01T03:50:03.914" v="15" actId="20577"/>
      <pc:docMkLst>
        <pc:docMk/>
      </pc:docMkLst>
      <pc:sldChg chg="modSp">
        <pc:chgData name="Thomas Rayner" userId="2a90c881cfb7e9fb" providerId="LiveId" clId="{13622069-68FE-4DAD-A823-202F9D3D00F1}" dt="2019-03-01T03:50:03.914" v="15" actId="20577"/>
        <pc:sldMkLst>
          <pc:docMk/>
          <pc:sldMk cId="2764072896" sldId="256"/>
        </pc:sldMkLst>
        <pc:spChg chg="mod">
          <ac:chgData name="Thomas Rayner" userId="2a90c881cfb7e9fb" providerId="LiveId" clId="{13622069-68FE-4DAD-A823-202F9D3D00F1}" dt="2019-03-01T03:49:58.843" v="14" actId="20577"/>
          <ac:spMkLst>
            <pc:docMk/>
            <pc:sldMk cId="2764072896" sldId="256"/>
            <ac:spMk id="2" creationId="{F6D3F870-C07D-4BB5-A089-751E92BDD0D5}"/>
          </ac:spMkLst>
        </pc:spChg>
        <pc:spChg chg="mod">
          <ac:chgData name="Thomas Rayner" userId="2a90c881cfb7e9fb" providerId="LiveId" clId="{13622069-68FE-4DAD-A823-202F9D3D00F1}" dt="2019-03-01T03:50:03.914" v="15" actId="20577"/>
          <ac:spMkLst>
            <pc:docMk/>
            <pc:sldMk cId="2764072896" sldId="256"/>
            <ac:spMk id="3" creationId="{8077F5A8-3E09-4E7F-A92B-C538139DD1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82FAB-2988-4DF6-949D-5B7867D471E3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6AA1A-B7D1-44D0-80EF-95365020B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here in Redmond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am from Edmonton originally, where I lived at the time of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5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you go, you sign some waivers releasing rights to photos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language about “these are wild wolves, although they’ve been imprinted on humans, this isn’t like visiting your friend’s labradoodle. These are wolves, and wolves can be dangerous and unpredictable”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guides are amazing – knowledgeable, informative, and this is a tourist attraction, so you feel pretty safe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understood and accepted the risks before we embarked on our walk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3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They’re fast and nimble as heck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had enough trouble on this little logging road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are obviously built for this and much more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Super impressive animals, humbling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 can kind of see some dog like behavior in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They’re happy, they play, they roll around in gross stuff that smells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7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 really like rolling around in the snow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 an invitation to pet a tummy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5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they like you, they’ll come up and pause near you, and you can pet them like we are 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don’t stay long, just for a couple </a:t>
            </a:r>
            <a:r>
              <a:rPr lang="en-US" dirty="0" err="1"/>
              <a:t>scritches</a:t>
            </a:r>
            <a:r>
              <a:rPr lang="en-US" dirty="0"/>
              <a:t> and then they’re gone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moving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Fur is so coarse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4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one doesn’t have anything to do with the story, I just thought you’d like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Yes the wolf is pooping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Eventually, the guides find a spot where you can take a picture with the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toss treats, the wolves aren’t trained, but they know if they get close to the guests, they get treats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VERY exciting for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love treats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lot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don’t have to do it if you’re scared, but we were feeling pretty comfortable by this point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This is a photo of one of the coolest moments of my life so far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an amazing gift from my wife, I’ll always treasure this memory and this experience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got a lot of cool photos here, but then something happened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Remember how wolves can be a little unpredictable?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all the excitement, the wolf’s paw slipped off the side of my head and then her paw slipped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Ouch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About 4.5 hour drive south west of Edmonton is Banff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love Banff, it’s gorgeous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hiked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got snow in my eye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Looks like nice weather, eh?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visited some local shops selling goods from the area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stayed at a really nice hotel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was super rustic, but gorgeous and comfortable at the same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was an unattended housekeeping 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2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Remember how it was my birthday?</a:t>
            </a:r>
          </a:p>
          <a:p>
            <a:pPr marL="171450" indent="-171450">
              <a:buFontTx/>
              <a:buChar char="-"/>
            </a:pPr>
            <a:r>
              <a:rPr lang="en-US" dirty="0"/>
              <a:t>I opened a couple gifts and got the coolest surprise 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look at the map again for a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little further west of Banff, is a small town in BC called Golden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there in Golden?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Skiing, hiking, tours…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Northern Lights Wolf Centre!!!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is incredible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Rescue wolves from bad situations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that can’t go back into the wild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Interpretive center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Real. F-</a:t>
            </a:r>
            <a:r>
              <a:rPr lang="en-US" dirty="0" err="1"/>
              <a:t>ing</a:t>
            </a:r>
            <a:r>
              <a:rPr lang="en-US" dirty="0"/>
              <a:t>. Wolves.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5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These are real, not fooling around, actual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go for a little hike with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interpreters are in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wolves run around, dart in and out of your small group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surreal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not dogs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the way, these are two of the smaller ones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female and a younger male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Flora and Uno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Can you </a:t>
            </a:r>
            <a:r>
              <a:rPr lang="en-US"/>
              <a:t>guess why he’s named Uno?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AFF1E-D1BF-4CCE-9153-86A850591835}"/>
              </a:ext>
            </a:extLst>
          </p:cNvPr>
          <p:cNvSpPr txBox="1"/>
          <p:nvPr userDrawn="1"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5792181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016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232878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9139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602339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9813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5984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16661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64035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6255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51905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C144AF-6B33-4245-918F-29E6419BE95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F870-C07D-4BB5-A089-751E92BDD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>
                <a:latin typeface="+mn-lt"/>
              </a:rPr>
              <a:t>How to take risks without getting clawed in the 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7F5A8-3E09-4E7F-A92B-C538139DD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257340"/>
          </a:xfrm>
        </p:spPr>
        <p:txBody>
          <a:bodyPr>
            <a:normAutofit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DDF3-BEFC-4007-9982-F6970BC9D11F}"/>
              </a:ext>
            </a:extLst>
          </p:cNvPr>
          <p:cNvSpPr txBox="1"/>
          <p:nvPr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7640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90159A-E8D4-4EDD-B012-E6F44840B2B2}"/>
              </a:ext>
            </a:extLst>
          </p:cNvPr>
          <p:cNvCxnSpPr/>
          <p:nvPr/>
        </p:nvCxnSpPr>
        <p:spPr>
          <a:xfrm flipH="1">
            <a:off x="3467819" y="4408098"/>
            <a:ext cx="552090" cy="879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828484-EEBF-4A78-A663-3A2BE187C311}"/>
              </a:ext>
            </a:extLst>
          </p:cNvPr>
          <p:cNvSpPr txBox="1"/>
          <p:nvPr/>
        </p:nvSpPr>
        <p:spPr>
          <a:xfrm>
            <a:off x="3717986" y="4088921"/>
            <a:ext cx="15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Golden</a:t>
            </a:r>
          </a:p>
        </p:txBody>
      </p:sp>
    </p:spTree>
    <p:extLst>
      <p:ext uri="{BB962C8B-B14F-4D97-AF65-F5344CB8AC3E}">
        <p14:creationId xmlns:p14="http://schemas.microsoft.com/office/powerpoint/2010/main" val="170571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EE0E8-8811-4FBF-A166-B6AC23FC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9" y="0"/>
            <a:ext cx="714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iraffe standing next to a forest&#10;&#10;Description automatically generated">
            <a:extLst>
              <a:ext uri="{FF2B5EF4-FFF2-40B4-BE49-F238E27FC236}">
                <a16:creationId xmlns:a16="http://schemas.microsoft.com/office/drawing/2014/main" id="{793933DE-1688-42BF-A680-A18586B6C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47B52-957D-4354-86DD-7A21366E81DD}"/>
              </a:ext>
            </a:extLst>
          </p:cNvPr>
          <p:cNvCxnSpPr/>
          <p:nvPr/>
        </p:nvCxnSpPr>
        <p:spPr>
          <a:xfrm flipH="1">
            <a:off x="4581939" y="1997765"/>
            <a:ext cx="79513" cy="1073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DD9BA3-9A09-4DAB-A402-9F31710BC9EB}"/>
              </a:ext>
            </a:extLst>
          </p:cNvPr>
          <p:cNvSpPr txBox="1"/>
          <p:nvPr/>
        </p:nvSpPr>
        <p:spPr>
          <a:xfrm>
            <a:off x="4303644" y="1648311"/>
            <a:ext cx="17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Flora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868742-A573-414A-8132-A94C11268B04}"/>
              </a:ext>
            </a:extLst>
          </p:cNvPr>
          <p:cNvCxnSpPr>
            <a:cxnSpLocks/>
          </p:cNvCxnSpPr>
          <p:nvPr/>
        </p:nvCxnSpPr>
        <p:spPr>
          <a:xfrm flipH="1">
            <a:off x="6470374" y="2047461"/>
            <a:ext cx="427383" cy="756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31D227-5484-41FF-A922-9E928D49F0D9}"/>
              </a:ext>
            </a:extLst>
          </p:cNvPr>
          <p:cNvSpPr txBox="1"/>
          <p:nvPr/>
        </p:nvSpPr>
        <p:spPr>
          <a:xfrm>
            <a:off x="6647624" y="1732002"/>
            <a:ext cx="176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Uno</a:t>
            </a:r>
          </a:p>
        </p:txBody>
      </p:sp>
    </p:spTree>
    <p:extLst>
      <p:ext uri="{BB962C8B-B14F-4D97-AF65-F5344CB8AC3E}">
        <p14:creationId xmlns:p14="http://schemas.microsoft.com/office/powerpoint/2010/main" val="318853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, snow, grass&#10;&#10;Description automatically generated">
            <a:extLst>
              <a:ext uri="{FF2B5EF4-FFF2-40B4-BE49-F238E27FC236}">
                <a16:creationId xmlns:a16="http://schemas.microsoft.com/office/drawing/2014/main" id="{672DA967-7375-4274-AD68-EF31F7CC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21BF5DCA-27B2-4C0A-8078-756DA110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animal, tree&#10;&#10;Description automatically generated">
            <a:extLst>
              <a:ext uri="{FF2B5EF4-FFF2-40B4-BE49-F238E27FC236}">
                <a16:creationId xmlns:a16="http://schemas.microsoft.com/office/drawing/2014/main" id="{85040C8D-06D4-4402-8BDC-FBCB0A6C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bird&#10;&#10;Description automatically generated">
            <a:extLst>
              <a:ext uri="{FF2B5EF4-FFF2-40B4-BE49-F238E27FC236}">
                <a16:creationId xmlns:a16="http://schemas.microsoft.com/office/drawing/2014/main" id="{1AC12F09-0109-4DD5-AE0E-23C274E85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mammal, ground, dog&#10;&#10;Description automatically generated">
            <a:extLst>
              <a:ext uri="{FF2B5EF4-FFF2-40B4-BE49-F238E27FC236}">
                <a16:creationId xmlns:a16="http://schemas.microsoft.com/office/drawing/2014/main" id="{1CB07E75-0DBB-4791-A588-5E3E49AD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83E028AD-958D-4611-8547-4061B1558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t="20952" r="3512" b="12380"/>
          <a:stretch/>
        </p:blipFill>
        <p:spPr>
          <a:xfrm rot="10800000">
            <a:off x="865412" y="0"/>
            <a:ext cx="10311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orest&#10;&#10;Description automatically generated">
            <a:extLst>
              <a:ext uri="{FF2B5EF4-FFF2-40B4-BE49-F238E27FC236}">
                <a16:creationId xmlns:a16="http://schemas.microsoft.com/office/drawing/2014/main" id="{77B22EC7-81A0-4EA5-A597-F5F1F940D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0C09E53-7924-4576-802C-1F0FD2C432C9}"/>
              </a:ext>
            </a:extLst>
          </p:cNvPr>
          <p:cNvCxnSpPr>
            <a:cxnSpLocks/>
          </p:cNvCxnSpPr>
          <p:nvPr/>
        </p:nvCxnSpPr>
        <p:spPr>
          <a:xfrm rot="5400000">
            <a:off x="4996544" y="3290207"/>
            <a:ext cx="1020535" cy="187779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3F9269-B51E-4556-9221-44C75078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6015A4-B230-407A-A119-C7CEF83D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DFD343FD-1A4D-4EB5-A19C-877ECC71A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88881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Obligatory Bio Slide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work at Microsoft on a pretty cool team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used to work at some other cool places doing cool things, used to be an MVP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lvl="0" defTabSz="932742">
              <a:spcBef>
                <a:spcPct val="20000"/>
              </a:spcBef>
              <a:buClrTx/>
              <a:buSzPct val="90000"/>
            </a:pPr>
            <a:r>
              <a:rPr lang="en-US" sz="200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You can find me all over the place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@</a:t>
            </a:r>
            <a:r>
              <a:rPr lang="en-US" sz="1600" dirty="0" err="1">
                <a:latin typeface="Segoe UI"/>
              </a:rPr>
              <a:t>MrThomasRayner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github.com/</a:t>
            </a:r>
            <a:r>
              <a:rPr lang="en-US" sz="1600" dirty="0" err="1">
                <a:latin typeface="Segoe UI"/>
              </a:rPr>
              <a:t>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PowerShell </a:t>
            </a:r>
            <a:r>
              <a:rPr lang="en-US" sz="16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1600" dirty="0">
                <a:latin typeface="Segoe UI"/>
              </a:rPr>
              <a:t>/</a:t>
            </a:r>
            <a:r>
              <a:rPr lang="en-US" sz="16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16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             </a:t>
            </a:r>
            <a:r>
              <a:rPr lang="en-US" dirty="0">
                <a:latin typeface="Segoe UI"/>
              </a:rPr>
              <a:t> Join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dirty="0">
                <a:latin typeface="Segoe UI"/>
              </a:rPr>
              <a:t> or </a:t>
            </a:r>
            <a:r>
              <a:rPr lang="en-US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pluralsight.com/authors/</a:t>
            </a:r>
            <a:r>
              <a:rPr lang="en-US" sz="1600" dirty="0" err="1">
                <a:latin typeface="Segoe UI"/>
              </a:rPr>
              <a:t>thomas-rayner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Master PowerShell Tricks books</a:t>
            </a:r>
            <a:endParaRPr lang="en-US" sz="20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AFCD5E3-B8AF-4533-9E1C-A87E26EEABF1}"/>
              </a:ext>
            </a:extLst>
          </p:cNvPr>
          <p:cNvSpPr/>
          <p:nvPr/>
        </p:nvSpPr>
        <p:spPr>
          <a:xfrm>
            <a:off x="11387788" y="6273615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8698304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79A47C67-CF8E-4C73-93BB-2CB5A90A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3" y="0"/>
            <a:ext cx="2901055" cy="6858000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E7204A6-B94C-4F46-A8DA-016370016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5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nimal wearing a hat&#10;&#10;Description automatically generated">
            <a:extLst>
              <a:ext uri="{FF2B5EF4-FFF2-40B4-BE49-F238E27FC236}">
                <a16:creationId xmlns:a16="http://schemas.microsoft.com/office/drawing/2014/main" id="{4380D9D9-3F56-401A-AEAB-6B094D00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Questions?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1624083"/>
            <a:ext cx="6730276" cy="495413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@</a:t>
            </a:r>
            <a:r>
              <a:rPr lang="en-US" sz="2400" dirty="0" err="1">
                <a:latin typeface="Segoe UI"/>
              </a:rPr>
              <a:t>MrThomasRayner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github.com/</a:t>
            </a:r>
            <a:r>
              <a:rPr lang="en-US" sz="2400" dirty="0" err="1">
                <a:latin typeface="Segoe UI"/>
              </a:rPr>
              <a:t>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PowerShell </a:t>
            </a:r>
            <a:r>
              <a:rPr lang="en-US" sz="24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2400" dirty="0">
                <a:latin typeface="Segoe UI"/>
              </a:rPr>
              <a:t>/</a:t>
            </a:r>
            <a:r>
              <a:rPr lang="en-US" sz="24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24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sz="1800" dirty="0">
                <a:solidFill>
                  <a:prstClr val="white"/>
                </a:solidFill>
                <a:latin typeface="Segoe UI"/>
              </a:rPr>
              <a:t>          </a:t>
            </a:r>
            <a:r>
              <a:rPr lang="en-US" sz="1800" dirty="0">
                <a:latin typeface="Segoe UI"/>
              </a:rPr>
              <a:t>Join</a:t>
            </a:r>
            <a:r>
              <a:rPr lang="en-US" sz="1800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sz="1800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sz="1800" dirty="0">
                <a:latin typeface="Segoe UI"/>
              </a:rPr>
              <a:t> or </a:t>
            </a:r>
            <a:r>
              <a:rPr lang="en-US" sz="1800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sz="1800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pluralsight.com/authors/</a:t>
            </a:r>
            <a:r>
              <a:rPr lang="en-US" sz="2400" dirty="0" err="1">
                <a:latin typeface="Segoe UI"/>
              </a:rPr>
              <a:t>thomas-rayner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3"/>
              </a:buBlip>
            </a:pPr>
            <a:r>
              <a:rPr lang="en-US" sz="2400" dirty="0">
                <a:latin typeface="Segoe UI"/>
              </a:rPr>
              <a:t>Master PowerShell Tricks books</a:t>
            </a:r>
            <a:endParaRPr lang="en-US" sz="32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clawed in the 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474407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DF3F0-B157-49D7-B9D9-1F01214D1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2"/>
          <a:stretch/>
        </p:blipFill>
        <p:spPr>
          <a:xfrm>
            <a:off x="1218288" y="0"/>
            <a:ext cx="9755423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86CFF0-4CDA-404A-91F8-523BEA08ED34}"/>
              </a:ext>
            </a:extLst>
          </p:cNvPr>
          <p:cNvCxnSpPr>
            <a:cxnSpLocks/>
          </p:cNvCxnSpPr>
          <p:nvPr/>
        </p:nvCxnSpPr>
        <p:spPr>
          <a:xfrm flipH="1" flipV="1">
            <a:off x="3671888" y="3652838"/>
            <a:ext cx="527207" cy="94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C1B74C-401C-4D43-9D48-50073DF0446B}"/>
              </a:ext>
            </a:extLst>
          </p:cNvPr>
          <p:cNvSpPr txBox="1"/>
          <p:nvPr/>
        </p:nvSpPr>
        <p:spPr>
          <a:xfrm>
            <a:off x="3829050" y="4486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Redmond, WA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1AC67-361C-41E4-895C-18DEE49712BB}"/>
              </a:ext>
            </a:extLst>
          </p:cNvPr>
          <p:cNvCxnSpPr>
            <a:cxnSpLocks/>
          </p:cNvCxnSpPr>
          <p:nvPr/>
        </p:nvCxnSpPr>
        <p:spPr>
          <a:xfrm flipV="1">
            <a:off x="4829175" y="1985963"/>
            <a:ext cx="571500" cy="678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43FB12-6B28-4460-88BE-E8C87E6C06A1}"/>
              </a:ext>
            </a:extLst>
          </p:cNvPr>
          <p:cNvSpPr txBox="1"/>
          <p:nvPr/>
        </p:nvSpPr>
        <p:spPr>
          <a:xfrm>
            <a:off x="3829050" y="2568179"/>
            <a:ext cx="195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Edmonton, AB</a:t>
            </a:r>
          </a:p>
        </p:txBody>
      </p:sp>
    </p:spTree>
    <p:extLst>
      <p:ext uri="{BB962C8B-B14F-4D97-AF65-F5344CB8AC3E}">
        <p14:creationId xmlns:p14="http://schemas.microsoft.com/office/powerpoint/2010/main" val="421153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424477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taking a selfie in the snow&#10;&#10;Description automatically generated">
            <a:extLst>
              <a:ext uri="{FF2B5EF4-FFF2-40B4-BE49-F238E27FC236}">
                <a16:creationId xmlns:a16="http://schemas.microsoft.com/office/drawing/2014/main" id="{5253F150-8837-413F-9F25-65E10A5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DEDB-0CC6-470B-A0C4-378A353C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floor, object&#10;&#10;Description automatically generated">
            <a:extLst>
              <a:ext uri="{FF2B5EF4-FFF2-40B4-BE49-F238E27FC236}">
                <a16:creationId xmlns:a16="http://schemas.microsoft.com/office/drawing/2014/main" id="{92E9E13B-7095-44DF-AD5F-EB94A367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37EB15CE-E650-427F-9D42-8FD8629C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733</Words>
  <Application>Microsoft Office PowerPoint</Application>
  <PresentationFormat>Widescreen</PresentationFormat>
  <Paragraphs>125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Rockwell</vt:lpstr>
      <vt:lpstr>Rockwell Condensed</vt:lpstr>
      <vt:lpstr>Rockwell Extra Bold</vt:lpstr>
      <vt:lpstr>Segoe UI</vt:lpstr>
      <vt:lpstr>Wingdings</vt:lpstr>
      <vt:lpstr>Wood Type</vt:lpstr>
      <vt:lpstr>How to take risks without getting clawed in the face</vt:lpstr>
      <vt:lpstr>Obligatory Bio Slide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Gitting Started</dc:title>
  <dc:creator>Thomas Rayner</dc:creator>
  <cp:lastModifiedBy>Thomas Rayner</cp:lastModifiedBy>
  <cp:revision>21</cp:revision>
  <dcterms:created xsi:type="dcterms:W3CDTF">2019-03-01T04:30:53Z</dcterms:created>
  <dcterms:modified xsi:type="dcterms:W3CDTF">2019-03-08T23:43:54Z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2019-03-05T21:11:19.4347051Z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45454f05-1637-4276-8217-3b336ae79405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